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iiBkzN1iGToO9gmXsUQZayWav+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192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  <a:defRPr>
                <a:solidFill>
                  <a:srgbClr val="1F497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 rot="-5400000">
            <a:off x="7568128" y="1296968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  <a:defRPr sz="6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mbria"/>
              <a:buNone/>
              <a:defRPr sz="3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1"/>
          </p:nvPr>
        </p:nvSpPr>
        <p:spPr>
          <a:xfrm>
            <a:off x="4572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2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3"/>
          </p:nvPr>
        </p:nvSpPr>
        <p:spPr>
          <a:xfrm>
            <a:off x="44196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4"/>
          </p:nvPr>
        </p:nvSpPr>
        <p:spPr>
          <a:xfrm>
            <a:off x="44196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0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sz="2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"/>
          </p:nvPr>
        </p:nvSpPr>
        <p:spPr>
          <a:xfrm>
            <a:off x="304799" y="6096000"/>
            <a:ext cx="777240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body" idx="2"/>
          </p:nvPr>
        </p:nvSpPr>
        <p:spPr>
          <a:xfrm>
            <a:off x="304800" y="381000"/>
            <a:ext cx="7772400" cy="4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sz="22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>
            <a:spLocks noGrp="1"/>
          </p:cNvSpPr>
          <p:nvPr>
            <p:ph type="pic" idx="2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 rot="5400000">
            <a:off x="4579938" y="2324101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5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4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4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34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GB" i="1"/>
              <a:t>&lt;name of proposer/speaker&gt;</a:t>
            </a: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GB" i="1"/>
              <a:t>&lt;e-mail&gt;</a:t>
            </a: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GB" i="1"/>
              <a:t>&lt;company/organisation&gt;</a:t>
            </a: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GB"/>
              <a:t>Role: </a:t>
            </a:r>
            <a:r>
              <a:rPr lang="en-GB" i="1"/>
              <a:t> &lt;Proposal coordinator, WP leader, S/T provider&gt;</a:t>
            </a:r>
            <a:endParaRPr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GB"/>
              <a:t>Topic to be addressed: </a:t>
            </a:r>
            <a:r>
              <a:rPr lang="en-GB" i="1"/>
              <a:t>&lt; ref. specific call in work programme, e.g. CL3-FCT-01-01&gt;</a:t>
            </a:r>
            <a:endParaRPr i="1"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None/>
            </a:pPr>
            <a:endParaRPr i="1"/>
          </a:p>
          <a:p>
            <a:pPr marL="457200" lvl="0" indent="-342900" algn="l" rtl="0">
              <a:spcBef>
                <a:spcPts val="440"/>
              </a:spcBef>
              <a:spcAft>
                <a:spcPts val="0"/>
              </a:spcAft>
              <a:buSzPts val="1800"/>
              <a:buChar char="•"/>
            </a:pPr>
            <a:r>
              <a:rPr lang="en-GB" b="1" i="1"/>
              <a:t>IMPORTANT</a:t>
            </a:r>
            <a:r>
              <a:rPr lang="en-GB" i="1"/>
              <a:t>: Include the name of the </a:t>
            </a:r>
            <a:r>
              <a:rPr lang="en-GB" b="1" i="1"/>
              <a:t>topic </a:t>
            </a:r>
            <a:r>
              <a:rPr lang="en-GB" i="1"/>
              <a:t>and the name of the </a:t>
            </a:r>
            <a:r>
              <a:rPr lang="en-GB" b="1" i="1"/>
              <a:t>presenter </a:t>
            </a:r>
            <a:r>
              <a:rPr lang="en-GB" i="1"/>
              <a:t>in the </a:t>
            </a:r>
            <a:r>
              <a:rPr lang="en-GB" b="1" i="1"/>
              <a:t>filename </a:t>
            </a:r>
            <a:r>
              <a:rPr lang="en-GB" i="1"/>
              <a:t>of the presentation, e.g. &lt;DRS-01-01_namepresenter&gt;</a:t>
            </a:r>
            <a:endParaRPr i="1"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i="1"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i="1"/>
          </a:p>
        </p:txBody>
      </p:sp>
      <p:sp>
        <p:nvSpPr>
          <p:cNvPr id="93" name="Google Shape;93;p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/>
          </a:p>
        </p:txBody>
      </p:sp>
      <p:sp>
        <p:nvSpPr>
          <p:cNvPr id="95" name="Google Shape;95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8975" y="-1"/>
            <a:ext cx="1631452" cy="54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30F139D1-1CD0-FF60-EE1D-F4D2C2EFF54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600" dirty="0"/>
              <a:t>SMI2G 202</a:t>
            </a:r>
            <a:r>
              <a:rPr lang="nb-NO" sz="1600" dirty="0"/>
              <a:t>5</a:t>
            </a:r>
            <a:r>
              <a:rPr lang="no-NO" sz="1600" dirty="0"/>
              <a:t>,  </a:t>
            </a:r>
            <a:r>
              <a:rPr lang="nb-NO" sz="1600" dirty="0"/>
              <a:t>6&amp;7</a:t>
            </a:r>
            <a:r>
              <a:rPr lang="no-NO" sz="1600" dirty="0"/>
              <a:t> May 202</a:t>
            </a:r>
            <a:r>
              <a:rPr lang="nb-NO" sz="1600" dirty="0"/>
              <a:t>5</a:t>
            </a:r>
            <a:r>
              <a:rPr lang="no-NO" sz="1600" dirty="0"/>
              <a:t>, Paris</a:t>
            </a:r>
            <a:endParaRPr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r>
              <a:rPr lang="en-GB"/>
              <a:t>Proposal idea/content </a:t>
            </a:r>
            <a:endParaRPr/>
          </a:p>
        </p:txBody>
      </p:sp>
      <p:sp>
        <p:nvSpPr>
          <p:cNvPr id="103" name="Google Shape;103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GB" i="1"/>
              <a:t>&lt;Description of the proposed project&gt;</a:t>
            </a: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GB" i="1"/>
              <a:t>&lt;Be brief and clear. Focus on </a:t>
            </a:r>
            <a:r>
              <a:rPr lang="en-GB" i="1">
                <a:latin typeface="Calibri"/>
                <a:ea typeface="Calibri"/>
                <a:cs typeface="Calibri"/>
                <a:sym typeface="Calibri"/>
              </a:rPr>
              <a:t>key strong/selling </a:t>
            </a:r>
            <a:r>
              <a:rPr lang="en-GB" i="1"/>
              <a:t>points</a:t>
            </a:r>
            <a:r>
              <a:rPr lang="en-GB"/>
              <a:t>&gt;</a:t>
            </a: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GB" i="1"/>
              <a:t>&lt;1 slide with a diagram/illustration is recommended &gt;</a:t>
            </a:r>
            <a:endParaRPr/>
          </a:p>
        </p:txBody>
      </p:sp>
      <p:sp>
        <p:nvSpPr>
          <p:cNvPr id="104" name="Google Shape;104;p2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7152022C-72A1-2A7C-793E-4D6C621D247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600" dirty="0"/>
              <a:t>SMI2G 202</a:t>
            </a:r>
            <a:r>
              <a:rPr lang="nb-NO" sz="1600" dirty="0"/>
              <a:t>5</a:t>
            </a:r>
            <a:r>
              <a:rPr lang="no-NO" sz="1600" dirty="0"/>
              <a:t>,  </a:t>
            </a:r>
            <a:r>
              <a:rPr lang="nb-NO" sz="1600" dirty="0"/>
              <a:t>6&amp;7</a:t>
            </a:r>
            <a:r>
              <a:rPr lang="no-NO" sz="1600" dirty="0"/>
              <a:t> May 202</a:t>
            </a:r>
            <a:r>
              <a:rPr lang="nb-NO" sz="1600" dirty="0"/>
              <a:t>5</a:t>
            </a:r>
            <a:r>
              <a:rPr lang="no-NO" sz="1600" dirty="0"/>
              <a:t>, Paris</a:t>
            </a:r>
            <a:endParaRPr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600"/>
              <a:buFont typeface="Cambria"/>
              <a:buNone/>
            </a:pPr>
            <a:r>
              <a:rPr lang="en-GB"/>
              <a:t>Project participants</a:t>
            </a:r>
            <a:endParaRPr/>
          </a:p>
        </p:txBody>
      </p:sp>
      <p:sp>
        <p:nvSpPr>
          <p:cNvPr id="113" name="Google Shape;11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GB"/>
              <a:t>Existing consortium:</a:t>
            </a:r>
            <a:endParaRPr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Proposed coordinator:</a:t>
            </a:r>
            <a:r>
              <a:rPr lang="en-GB" i="1"/>
              <a:t> &lt;…&gt;</a:t>
            </a:r>
            <a:endParaRPr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Partners / Other participants:  </a:t>
            </a:r>
            <a:r>
              <a:rPr lang="en-GB" i="1"/>
              <a:t>&lt; you may only disclose number, type and country info of partners, and/or expertise already available, current status (confirmed/tbc partners) &gt;</a:t>
            </a:r>
            <a:endParaRPr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GB"/>
              <a:t>Looking for partners with the following expertise/ technology/ application field:</a:t>
            </a:r>
            <a:endParaRPr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GB" i="1"/>
              <a:t>&lt;….&gt;</a:t>
            </a:r>
            <a:endParaRPr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GB" i="1"/>
              <a:t>&lt;….&gt;</a:t>
            </a:r>
            <a:endParaRPr/>
          </a:p>
        </p:txBody>
      </p:sp>
      <p:sp>
        <p:nvSpPr>
          <p:cNvPr id="114" name="Google Shape;114;p3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0" y="6500078"/>
            <a:ext cx="8460432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 and e-mail of proposer/presenter</a:t>
            </a:r>
            <a:endParaRPr/>
          </a:p>
        </p:txBody>
      </p:sp>
      <p:sp>
        <p:nvSpPr>
          <p:cNvPr id="3" name="Google Shape;92;p1">
            <a:extLst>
              <a:ext uri="{FF2B5EF4-FFF2-40B4-BE49-F238E27FC236}">
                <a16:creationId xmlns:a16="http://schemas.microsoft.com/office/drawing/2014/main" id="{6159F0D2-B613-68DF-E34D-765F54A39F7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 rot="-5400000">
            <a:off x="6822080" y="3339160"/>
            <a:ext cx="3930497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600" dirty="0"/>
              <a:t>SMI2G 202</a:t>
            </a:r>
            <a:r>
              <a:rPr lang="nb-NO" sz="1600" dirty="0"/>
              <a:t>5</a:t>
            </a:r>
            <a:r>
              <a:rPr lang="no-NO" sz="1600" dirty="0"/>
              <a:t>,  </a:t>
            </a:r>
            <a:r>
              <a:rPr lang="nb-NO" sz="1600" dirty="0"/>
              <a:t>6&amp;7</a:t>
            </a:r>
            <a:r>
              <a:rPr lang="no-NO" sz="1600" dirty="0"/>
              <a:t> May 202</a:t>
            </a:r>
            <a:r>
              <a:rPr lang="nb-NO" sz="1600" dirty="0"/>
              <a:t>5</a:t>
            </a:r>
            <a:r>
              <a:rPr lang="no-NO" sz="1600" dirty="0"/>
              <a:t>, Paris</a:t>
            </a:r>
            <a:endParaRPr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jacency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Microsoft Macintosh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Cambria</vt:lpstr>
      <vt:lpstr>Adjacency</vt:lpstr>
      <vt:lpstr>PowerPoint Presentation</vt:lpstr>
      <vt:lpstr>Proposal idea/content </vt:lpstr>
      <vt:lpstr>Project participants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bsa</dc:creator>
  <cp:lastModifiedBy>Sjirk Meijer</cp:lastModifiedBy>
  <cp:revision>1</cp:revision>
  <dcterms:created xsi:type="dcterms:W3CDTF">2012-04-10T09:21:31Z</dcterms:created>
  <dcterms:modified xsi:type="dcterms:W3CDTF">2024-12-13T15:37:02Z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